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F4516-DC30-415E-BC9A-2C31A39B6CC1}" type="datetimeFigureOut">
              <a:rPr lang="en-US" smtClean="0"/>
              <a:t>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D7459-31A7-4CAD-9838-384B88CD6E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F4516-DC30-415E-BC9A-2C31A39B6CC1}" type="datetimeFigureOut">
              <a:rPr lang="en-US" smtClean="0"/>
              <a:t>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D7459-31A7-4CAD-9838-384B88CD6E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F4516-DC30-415E-BC9A-2C31A39B6CC1}" type="datetimeFigureOut">
              <a:rPr lang="en-US" smtClean="0"/>
              <a:t>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D7459-31A7-4CAD-9838-384B88CD6E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F4516-DC30-415E-BC9A-2C31A39B6CC1}" type="datetimeFigureOut">
              <a:rPr lang="en-US" smtClean="0"/>
              <a:t>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D7459-31A7-4CAD-9838-384B88CD6E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F4516-DC30-415E-BC9A-2C31A39B6CC1}" type="datetimeFigureOut">
              <a:rPr lang="en-US" smtClean="0"/>
              <a:t>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D7459-31A7-4CAD-9838-384B88CD6E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F4516-DC30-415E-BC9A-2C31A39B6CC1}" type="datetimeFigureOut">
              <a:rPr lang="en-US" smtClean="0"/>
              <a:t>1/17/2009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D7459-31A7-4CAD-9838-384B88CD6E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F4516-DC30-415E-BC9A-2C31A39B6CC1}" type="datetimeFigureOut">
              <a:rPr lang="en-US" smtClean="0"/>
              <a:t>1/17/2009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D7459-31A7-4CAD-9838-384B88CD6E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F4516-DC30-415E-BC9A-2C31A39B6CC1}" type="datetimeFigureOut">
              <a:rPr lang="en-US" smtClean="0"/>
              <a:t>1/17/2009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D7459-31A7-4CAD-9838-384B88CD6E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F4516-DC30-415E-BC9A-2C31A39B6CC1}" type="datetimeFigureOut">
              <a:rPr lang="en-US" smtClean="0"/>
              <a:t>1/17/2009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D7459-31A7-4CAD-9838-384B88CD6E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F4516-DC30-415E-BC9A-2C31A39B6CC1}" type="datetimeFigureOut">
              <a:rPr lang="en-US" smtClean="0"/>
              <a:t>1/17/2009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D7459-31A7-4CAD-9838-384B88CD6E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F4516-DC30-415E-BC9A-2C31A39B6CC1}" type="datetimeFigureOut">
              <a:rPr lang="en-US" smtClean="0"/>
              <a:t>1/17/2009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D7459-31A7-4CAD-9838-384B88CD6E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F4516-DC30-415E-BC9A-2C31A39B6CC1}" type="datetimeFigureOut">
              <a:rPr lang="en-US" smtClean="0"/>
              <a:t>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D7459-31A7-4CAD-9838-384B88CD6E0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Title Slide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Name : Ryan Koch</a:t>
            </a:r>
          </a:p>
          <a:p>
            <a:r>
              <a:rPr lang="en-US" sz="2800" dirty="0" smtClean="0"/>
              <a:t>Grade level/subject : High School Math</a:t>
            </a:r>
          </a:p>
          <a:p>
            <a:r>
              <a:rPr lang="en-US" sz="2800" dirty="0" smtClean="0"/>
              <a:t>School : West Allis Hale High School</a:t>
            </a:r>
          </a:p>
          <a:p>
            <a:endParaRPr lang="en-US" sz="2800" dirty="0"/>
          </a:p>
        </p:txBody>
      </p:sp>
      <p:pic>
        <p:nvPicPr>
          <p:cNvPr id="4" name="Picture 3" descr="Pic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228600"/>
            <a:ext cx="2971800" cy="20574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Computer Knowledge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Geometer Sketchpad</a:t>
            </a:r>
          </a:p>
          <a:p>
            <a:r>
              <a:rPr lang="en-US" dirty="0" smtClean="0"/>
              <a:t>iTunes</a:t>
            </a:r>
          </a:p>
          <a:p>
            <a:r>
              <a:rPr lang="en-US" dirty="0" smtClean="0"/>
              <a:t>Microsoft Word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Technology Rating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Rating of a 3</a:t>
            </a:r>
          </a:p>
          <a:p>
            <a:endParaRPr lang="en-US" dirty="0"/>
          </a:p>
          <a:p>
            <a:r>
              <a:rPr lang="en-US" dirty="0" smtClean="0"/>
              <a:t>Takes me a little bit of a time to get use to different programs and forms of technology.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1"/>
            <a:ext cx="7772400" cy="1371599"/>
          </a:xfrm>
        </p:spPr>
        <p:txBody>
          <a:bodyPr>
            <a:normAutofit/>
          </a:bodyPr>
          <a:lstStyle/>
          <a:p>
            <a:r>
              <a:rPr lang="en-US" sz="6000" dirty="0" smtClean="0"/>
              <a:t>Hobbies</a:t>
            </a:r>
            <a:endParaRPr lang="en-US" sz="6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3124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Play basketball</a:t>
            </a:r>
          </a:p>
          <a:p>
            <a:r>
              <a:rPr lang="en-US" sz="2800" dirty="0" smtClean="0"/>
              <a:t>                        </a:t>
            </a:r>
            <a:endParaRPr lang="en-US" sz="2800" dirty="0"/>
          </a:p>
          <a:p>
            <a:r>
              <a:rPr lang="en-US" sz="2800" dirty="0" smtClean="0"/>
              <a:t>Coach basketball</a:t>
            </a:r>
          </a:p>
          <a:p>
            <a:endParaRPr lang="en-US" sz="2800" dirty="0"/>
          </a:p>
          <a:p>
            <a:r>
              <a:rPr lang="en-US" sz="2800" dirty="0" smtClean="0"/>
              <a:t>Watch and attend sporting events</a:t>
            </a:r>
          </a:p>
          <a:p>
            <a:r>
              <a:rPr lang="en-US" sz="2800" dirty="0" smtClean="0"/>
              <a:t>(Badgers and Brewers)</a:t>
            </a:r>
            <a:endParaRPr lang="en-US" sz="2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3276600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 descr="Brewer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4238" y="5105400"/>
            <a:ext cx="1909762" cy="1752600"/>
          </a:xfrm>
          <a:prstGeom prst="rect">
            <a:avLst/>
          </a:prstGeom>
        </p:spPr>
      </p:pic>
      <p:pic>
        <p:nvPicPr>
          <p:cNvPr id="9" name="Picture 8" descr="Badger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733925"/>
            <a:ext cx="1905000" cy="212407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67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Title Slide</vt:lpstr>
      <vt:lpstr>Computer Knowledge</vt:lpstr>
      <vt:lpstr>Technology Rating</vt:lpstr>
      <vt:lpstr>Hobbies</vt:lpstr>
    </vt:vector>
  </TitlesOfParts>
  <Company>Marian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</dc:title>
  <dc:creator>Information Technology</dc:creator>
  <cp:lastModifiedBy>Information Technology</cp:lastModifiedBy>
  <cp:revision>8</cp:revision>
  <dcterms:created xsi:type="dcterms:W3CDTF">2009-01-17T14:30:00Z</dcterms:created>
  <dcterms:modified xsi:type="dcterms:W3CDTF">2009-01-17T15:19:11Z</dcterms:modified>
</cp:coreProperties>
</file>